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8" r:id="rId3"/>
    <p:sldId id="266" r:id="rId4"/>
    <p:sldId id="269" r:id="rId5"/>
    <p:sldId id="261" r:id="rId6"/>
    <p:sldId id="258" r:id="rId7"/>
    <p:sldId id="259" r:id="rId8"/>
    <p:sldId id="260" r:id="rId9"/>
    <p:sldId id="267" r:id="rId10"/>
    <p:sldId id="263" r:id="rId11"/>
    <p:sldId id="264" r:id="rId12"/>
    <p:sldId id="265" r:id="rId13"/>
    <p:sldId id="262" r:id="rId14"/>
    <p:sldId id="25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FFFF0-CF5A-456A-AA1C-FC3D13FB5481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676581F-3FD6-496B-9F4D-5413829F54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FFFF0-CF5A-456A-AA1C-FC3D13FB5481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6581F-3FD6-496B-9F4D-5413829F54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FFFF0-CF5A-456A-AA1C-FC3D13FB5481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6581F-3FD6-496B-9F4D-5413829F54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FFFF0-CF5A-456A-AA1C-FC3D13FB5481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676581F-3FD6-496B-9F4D-5413829F54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FFFF0-CF5A-456A-AA1C-FC3D13FB5481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6581F-3FD6-496B-9F4D-5413829F54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FFFF0-CF5A-456A-AA1C-FC3D13FB5481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6581F-3FD6-496B-9F4D-5413829F54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FFFF0-CF5A-456A-AA1C-FC3D13FB5481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C676581F-3FD6-496B-9F4D-5413829F54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FFFF0-CF5A-456A-AA1C-FC3D13FB5481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6581F-3FD6-496B-9F4D-5413829F54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FFFF0-CF5A-456A-AA1C-FC3D13FB5481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6581F-3FD6-496B-9F4D-5413829F54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FFFF0-CF5A-456A-AA1C-FC3D13FB5481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6581F-3FD6-496B-9F4D-5413829F54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FFFF0-CF5A-456A-AA1C-FC3D13FB5481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6581F-3FD6-496B-9F4D-5413829F54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11FFFF0-CF5A-456A-AA1C-FC3D13FB5481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676581F-3FD6-496B-9F4D-5413829F54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src-victoriya.ucoz.net/OtvRod/bez3.jpg" TargetMode="External"/><Relationship Id="rId3" Type="http://schemas.openxmlformats.org/officeDocument/2006/relationships/hyperlink" Target="https://dorogobyzh.admin-smolensk.ru/files/1094/1-1-1-1024x724.jpg" TargetMode="External"/><Relationship Id="rId7" Type="http://schemas.openxmlformats.org/officeDocument/2006/relationships/hyperlink" Target="http://gbouspopapt.ucoz.ru/2019god2020/fignya/kazhdomu_znat.jpg" TargetMode="External"/><Relationship Id="rId2" Type="http://schemas.openxmlformats.org/officeDocument/2006/relationships/hyperlink" Target="http://cpdshel.ru/wp-content/uploads/2019/11/&#1055;&#1088;&#1072;&#1074;&#1080;&#1083;&#1072;-&#1073;&#1077;&#1079;&#1086;&#1087;&#1072;&#1089;&#1085;&#1086;&#1075;&#1086;-&#1087;&#1086;&#1074;&#1077;&#1076;&#1077;&#1085;&#1080;&#1103;-&#1085;&#1072;-&#1074;&#1086;&#1076;&#1077;-&#1083;&#1077;&#1090;&#1086;&#1084;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korshk.ru/images/bezopasnosti/2018/1519230985_6.jpg" TargetMode="External"/><Relationship Id="rId11" Type="http://schemas.openxmlformats.org/officeDocument/2006/relationships/hyperlink" Target="http://www.ruo.naurruo.ru/wp-content/uploads/2019/05/pamyatka_po_Kurortu-1024x716.jpg" TargetMode="External"/><Relationship Id="rId5" Type="http://schemas.openxmlformats.org/officeDocument/2006/relationships/hyperlink" Target="https://s.slide-share.ru/slide/7966022.jpeg" TargetMode="External"/><Relationship Id="rId10" Type="http://schemas.openxmlformats.org/officeDocument/2006/relationships/hyperlink" Target="https://cf.ppt-online.org/files/slide/b/b8g4zKH6IVdxDRXC13cPpB7vAmsQONnrJGt59o/slide-12.jpg" TargetMode="External"/><Relationship Id="rId4" Type="http://schemas.openxmlformats.org/officeDocument/2006/relationships/hyperlink" Target="http://ozerki-school.ru/wp-content/uploads/2019/06/2.jpg" TargetMode="External"/><Relationship Id="rId9" Type="http://schemas.openxmlformats.org/officeDocument/2006/relationships/hyperlink" Target="http://itd1.mycdn.me/image?id=871424142930&amp;t=20&amp;plc=WEB&amp;tkn=*0hEjRGzsHOhJXU4gH3LxRPyUgp4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Марина\Desktop\акция\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-28576"/>
            <a:ext cx="9744076" cy="6886576"/>
          </a:xfrm>
          <a:prstGeom prst="rect">
            <a:avLst/>
          </a:prstGeom>
          <a:noFill/>
        </p:spPr>
      </p:pic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Марина\Desktop\акция\kazhdomu_znat.jpg"/>
          <p:cNvPicPr>
            <a:picLocks noChangeAspect="1" noChangeArrowheads="1"/>
          </p:cNvPicPr>
          <p:nvPr/>
        </p:nvPicPr>
        <p:blipFill>
          <a:blip r:embed="rId2">
            <a:lum bright="-10000" contrast="20000"/>
          </a:blip>
          <a:srcRect l="6787" t="9599" r="8252" b="6119"/>
          <a:stretch>
            <a:fillRect/>
          </a:stretch>
        </p:blipFill>
        <p:spPr bwMode="auto">
          <a:xfrm>
            <a:off x="-9" y="0"/>
            <a:ext cx="9166832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Марина\Desktop\акция\bez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28663" y="-261938"/>
            <a:ext cx="10601326" cy="73818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Марина\Desktop\акция\twe_02.jpg"/>
          <p:cNvPicPr>
            <a:picLocks noChangeAspect="1" noChangeArrowheads="1"/>
          </p:cNvPicPr>
          <p:nvPr/>
        </p:nvPicPr>
        <p:blipFill>
          <a:blip r:embed="rId2">
            <a:lum bright="-20000"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арина\Desktop\акция\7966022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Источники: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http://cpdshel.ru/wp-content/uploads/2019/11/</a:t>
            </a:r>
            <a:r>
              <a:rPr lang="ru-RU" sz="16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Правила-безопасного-поведения-на-воде-летом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.</a:t>
            </a: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jpg</a:t>
            </a:r>
            <a:endParaRPr lang="ru-RU" sz="16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https://dorogobyzh.admin-smolensk.ru/files/1094/1-1-1-1024x724.jpg</a:t>
            </a:r>
            <a:endParaRPr lang="ru-RU" sz="16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http://ozerki-school.ru/wp-content/uploads/2019/06/2.jpg</a:t>
            </a:r>
            <a:endParaRPr lang="ru-RU" sz="16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https://s.slide-share.ru/slide/7966022.jpeg</a:t>
            </a:r>
            <a:endParaRPr lang="ru-RU" sz="16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6"/>
              </a:rPr>
              <a:t>http://korshk.ru/images/bezopasnosti/2018/1519230985_6.jpg</a:t>
            </a:r>
            <a:endParaRPr lang="ru-RU" sz="16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7"/>
              </a:rPr>
              <a:t>http://gbouspopapt.ucoz.ru/2019god2020/fignya/kazhdomu_znat.jpg</a:t>
            </a:r>
            <a:endParaRPr lang="ru-RU" sz="16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8"/>
              </a:rPr>
              <a:t>http://src-victoriya.ucoz.net/OtvRod/bez3.jpg</a:t>
            </a:r>
            <a:endParaRPr lang="ru-RU" sz="16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9"/>
              </a:rPr>
              <a:t>http://itd1.mycdn.me/image?id=871424142930&amp;t=20&amp;plc=WEB&amp;tkn=*0hEjRGzsHOhJXU4gH3LxRPyUgp4</a:t>
            </a:r>
            <a:endParaRPr lang="ru-RU" sz="16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10"/>
              </a:rPr>
              <a:t>https://cf.ppt-online.org/files/slide/b/b8g4zKH6IVdxDRXC13cPpB7vAmsQONnrJGt59o/slide-12.jpg</a:t>
            </a:r>
            <a:endParaRPr lang="ru-RU" sz="16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11"/>
              </a:rPr>
              <a:t>http://www.ruo.naurruo.ru/wp-content/uploads/2019/05/pamyatka_po_Kurortu-1024x716.jpg</a:t>
            </a:r>
            <a:endParaRPr lang="ru-RU" sz="16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Марина\Desktop\акция\pamyatka_po_Kurortu-1024x716.jpg"/>
          <p:cNvPicPr>
            <a:picLocks noChangeAspect="1" noChangeArrowheads="1"/>
          </p:cNvPicPr>
          <p:nvPr/>
        </p:nvPicPr>
        <p:blipFill>
          <a:blip r:embed="rId2"/>
          <a:srcRect b="391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Марина\Desktop\акция\137_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Марина\Desktop\акция\slide-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4000"/>
            <a:ext cx="9144000" cy="6804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Марина\Desktop\акция\dat_152904833223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37744"/>
            <a:ext cx="9144000" cy="6382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арина\Desktop\акция\Правила-безопасного-поведения-на-воде-летом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арина\Desktop\акция\1-1-1-1024x724.jpg"/>
          <p:cNvPicPr>
            <a:picLocks noChangeAspect="1" noChangeArrowheads="1"/>
          </p:cNvPicPr>
          <p:nvPr/>
        </p:nvPicPr>
        <p:blipFill>
          <a:blip r:embed="rId2"/>
          <a:srcRect l="3125" t="22030" r="3125"/>
          <a:stretch>
            <a:fillRect/>
          </a:stretch>
        </p:blipFill>
        <p:spPr bwMode="auto">
          <a:xfrm>
            <a:off x="0" y="126000"/>
            <a:ext cx="8951136" cy="673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Марина\Desktop\акция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Марина\Desktop\акция\1519230985_6.jpg"/>
          <p:cNvPicPr>
            <a:picLocks noChangeAspect="1" noChangeArrowheads="1"/>
          </p:cNvPicPr>
          <p:nvPr/>
        </p:nvPicPr>
        <p:blipFill>
          <a:blip r:embed="rId2">
            <a:lum bright="-20000" contrast="10000"/>
          </a:blip>
          <a:srcRect/>
          <a:stretch>
            <a:fillRect/>
          </a:stretch>
        </p:blipFill>
        <p:spPr bwMode="auto">
          <a:xfrm>
            <a:off x="52358" y="0"/>
            <a:ext cx="9091642" cy="6896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63</TotalTime>
  <Words>36</Words>
  <Application>Microsoft Office PowerPoint</Application>
  <PresentationFormat>Экран (4:3)</PresentationFormat>
  <Paragraphs>14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Franklin Gothic Book</vt:lpstr>
      <vt:lpstr>Franklin Gothic Medium</vt:lpstr>
      <vt:lpstr>Times New Roman</vt:lpstr>
      <vt:lpstr>Wingdings 2</vt:lpstr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Источники: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Марина</dc:creator>
  <cp:lastModifiedBy>Лилия</cp:lastModifiedBy>
  <cp:revision>9</cp:revision>
  <dcterms:created xsi:type="dcterms:W3CDTF">2020-06-03T15:18:53Z</dcterms:created>
  <dcterms:modified xsi:type="dcterms:W3CDTF">2021-06-02T11:25:18Z</dcterms:modified>
</cp:coreProperties>
</file>